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27" autoAdjust="0"/>
    <p:restoredTop sz="94660"/>
  </p:normalViewPr>
  <p:slideViewPr>
    <p:cSldViewPr>
      <p:cViewPr varScale="1">
        <p:scale>
          <a:sx n="95" d="100"/>
          <a:sy n="95" d="100"/>
        </p:scale>
        <p:origin x="1128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7797-00.s3.uralcms.com/uploadedFiles/images/%D0%A5%D0%BE%D0%BB%D0%BE%D0%B4%D0%B8%D0%BB%D1%8C%D0%BD%D1%8B%D0%B5%20%D0%B4%D0%B2%D0%B5%D1%80%D0%B8/RAL-900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" t="1960" r="818" b="1466"/>
          <a:stretch/>
        </p:blipFill>
        <p:spPr bwMode="auto">
          <a:xfrm>
            <a:off x="0" y="584"/>
            <a:ext cx="9144000" cy="514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43" descr="C:\Users\panova_ea\Desktop\ФНС\Новая папка\word\jpg\1.4.1_papka-A4_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43" t="25302" r="10127" b="8001"/>
          <a:stretch/>
        </p:blipFill>
        <p:spPr bwMode="auto">
          <a:xfrm>
            <a:off x="179512" y="188269"/>
            <a:ext cx="8743981" cy="474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inet\Desktop\Картинки\federalnaja-nalogovaja-sluzhba-provodit-dni-otkrytyh-dverei-photo-bi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00" y="234935"/>
            <a:ext cx="852342" cy="82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4942" y="322966"/>
            <a:ext cx="22353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МЕЖРАЙОННАЯ ИФНС РОССИИ №7 ПО ОРЕНБУРГСКОЙ ОБЛАСТИ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2600" y="1057329"/>
            <a:ext cx="870089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УДОБНО НАПРАВИТЬ ДЕКЛАРАЦИЮ 3-НДФЛ</a:t>
            </a:r>
          </a:p>
        </p:txBody>
      </p:sp>
      <p:pic>
        <p:nvPicPr>
          <p:cNvPr id="1033" name="Picture 9" descr="C:\Users\inet\Desktop\БАНЕР\214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80" t="68547"/>
          <a:stretch/>
        </p:blipFill>
        <p:spPr bwMode="auto">
          <a:xfrm>
            <a:off x="8596190" y="3764030"/>
            <a:ext cx="327303" cy="116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573046" y="1907770"/>
            <a:ext cx="2543710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СПОСОБЫ ВХОДА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0408" y="1458977"/>
            <a:ext cx="85861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spc="50" dirty="0">
                <a:ln w="13500">
                  <a:solidFill>
                    <a:srgbClr val="D34817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0070C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ЧЕРЕЗ МОБИЛЬНОЕ ПРИЛОЖЕНИЕ «НАЛОГИ ФЛ» БЕЗ ЛИЧНОГО ВИЗИТА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2" descr="C:\Users\inet\Downloads\Screenshot_20201222-140616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9" t="47498" r="4191" b="46601"/>
          <a:stretch/>
        </p:blipFill>
        <p:spPr bwMode="auto">
          <a:xfrm>
            <a:off x="4573046" y="2381645"/>
            <a:ext cx="3019374" cy="348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inet\Downloads\Screenshot_20201222-140616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1" t="55687" r="53483" b="38236"/>
          <a:stretch/>
        </p:blipFill>
        <p:spPr bwMode="auto">
          <a:xfrm>
            <a:off x="4573046" y="3014537"/>
            <a:ext cx="3019374" cy="77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inet\Downloads\Screenshot_20201222-140616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95" t="55449" r="4027" b="38128"/>
          <a:stretch/>
        </p:blipFill>
        <p:spPr bwMode="auto">
          <a:xfrm>
            <a:off x="4573045" y="3996002"/>
            <a:ext cx="3019375" cy="877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www.nalog.ru/cdn/image/1676316/original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5" t="11081" r="22124"/>
          <a:stretch/>
        </p:blipFill>
        <p:spPr bwMode="auto">
          <a:xfrm>
            <a:off x="648771" y="1925435"/>
            <a:ext cx="3234127" cy="294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3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24</Words>
  <Application>Microsoft Office PowerPoint</Application>
  <PresentationFormat>Экран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inet</dc:creator>
  <cp:lastModifiedBy>Миронов Макс</cp:lastModifiedBy>
  <cp:revision>41</cp:revision>
  <dcterms:created xsi:type="dcterms:W3CDTF">2021-01-11T11:09:21Z</dcterms:created>
  <dcterms:modified xsi:type="dcterms:W3CDTF">2021-02-10T09:36:03Z</dcterms:modified>
</cp:coreProperties>
</file>