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7" autoAdjust="0"/>
    <p:restoredTop sz="94660"/>
  </p:normalViewPr>
  <p:slideViewPr>
    <p:cSldViewPr>
      <p:cViewPr varScale="1">
        <p:scale>
          <a:sx n="95" d="100"/>
          <a:sy n="95" d="100"/>
        </p:scale>
        <p:origin x="112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МЕЖРАЙОННАЯ ИФНС РОССИИ №7 ПО ОРЕНБУРГСКОЙ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225" y="92035"/>
            <a:ext cx="526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ДО 30 АПРЕЛЯ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5225" y="992331"/>
            <a:ext cx="526391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ЕСЛИ ПОЛУЧАЛИ ДОХОД ОТ ПРОДАЖИ,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77" y="3764029"/>
            <a:ext cx="5248873" cy="58323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19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ПОДАЙТЕ ДЕКЛАРАЦИЮ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532840"/>
            <a:ext cx="9261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132" pitchFamily="34" charset="0"/>
              </a:rPr>
              <a:t>Подробности на сайте </a:t>
            </a:r>
            <a:r>
              <a:rPr 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www.nalog.ru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132" pitchFamily="34" charset="0"/>
              </a:rPr>
              <a:t> и по телефону 8-800-222-22-22</a:t>
            </a:r>
            <a:endParaRPr lang="ru-RU" sz="2000" dirty="0">
              <a:solidFill>
                <a:srgbClr val="002060"/>
              </a:solidFill>
              <a:latin typeface="T132" pitchFamily="34" charset="0"/>
            </a:endParaRPr>
          </a:p>
        </p:txBody>
      </p:sp>
      <p:pic>
        <p:nvPicPr>
          <p:cNvPr id="1032" name="Picture 8" descr="https://static.tildacdn.com/tild3032-3363-4365-b638-663337326536/OfficeBuild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600" y="1426557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.9111s.ru/uploads/201907/01/f054add1c3f548783124bb816e91489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45" y="1547331"/>
            <a:ext cx="2066375" cy="13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860017"/>
            <a:ext cx="153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КВАРТИРЫ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57119" y="2866717"/>
            <a:ext cx="85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ДАЧИ</a:t>
            </a:r>
            <a:endParaRPr lang="ru-RU" dirty="0"/>
          </a:p>
        </p:txBody>
      </p:sp>
      <p:pic>
        <p:nvPicPr>
          <p:cNvPr id="1028" name="Picture 4" descr="https://ds05.infourok.ru/uploads/ex/0910/000043a7-43f08e2f/hello_html_22aebe9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20" y="1678388"/>
            <a:ext cx="1512168" cy="11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64455" y="2860497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МАШИНЫ</a:t>
            </a:r>
            <a:endParaRPr lang="ru-RU" dirty="0"/>
          </a:p>
        </p:txBody>
      </p:sp>
      <p:pic>
        <p:nvPicPr>
          <p:cNvPr id="1030" name="Picture 6" descr="https://fyucher.ru/wp-content/uploads/2020/09/farmshares-1024x8010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24" y="1195516"/>
            <a:ext cx="1896813" cy="167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82349" y="2860017"/>
            <a:ext cx="1876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ЗЕМЕЛЬНОГО</a:t>
            </a:r>
          </a:p>
          <a:p>
            <a:pPr algn="ctr"/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УЧАСТКА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30237" y="2860018"/>
            <a:ext cx="1759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ИНОГО </a:t>
            </a:r>
          </a:p>
          <a:p>
            <a:pPr algn="ctr"/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ИМУЩЕСТВА</a:t>
            </a:r>
            <a:endParaRPr lang="ru-RU" dirty="0"/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2.freepng.ru/20180224/ise/kisspng-money-bag-royalty-free-clip-art-vector-material-texture-purse-5a90fa2a4bf286.24334759151945066631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08" y="1448963"/>
            <a:ext cx="1839529" cy="16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398874" y="992330"/>
            <a:ext cx="1570238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СДАЧИ В НАЁМ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35002" y="3764030"/>
            <a:ext cx="3637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форме </a:t>
            </a:r>
            <a:r>
              <a:rPr lang="ru-RU" sz="319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3-НДФЛ!</a:t>
            </a:r>
            <a:r>
              <a:rPr lang="ru-RU" sz="32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2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96515" r="2502"/>
          <a:stretch/>
        </p:blipFill>
        <p:spPr bwMode="auto">
          <a:xfrm>
            <a:off x="8674613" y="4732895"/>
            <a:ext cx="170455" cy="1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45</Words>
  <Application>Microsoft Office PowerPoint</Application>
  <PresentationFormat>Экран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T132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inet</dc:creator>
  <cp:lastModifiedBy>Миронов Макс</cp:lastModifiedBy>
  <cp:revision>41</cp:revision>
  <dcterms:created xsi:type="dcterms:W3CDTF">2021-01-11T11:09:21Z</dcterms:created>
  <dcterms:modified xsi:type="dcterms:W3CDTF">2021-02-10T09:31:35Z</dcterms:modified>
</cp:coreProperties>
</file>